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72" r:id="rId2"/>
    <p:sldId id="274" r:id="rId3"/>
    <p:sldId id="276" r:id="rId4"/>
    <p:sldId id="257" r:id="rId5"/>
    <p:sldId id="259" r:id="rId6"/>
    <p:sldId id="277" r:id="rId7"/>
    <p:sldId id="261" r:id="rId8"/>
    <p:sldId id="264" r:id="rId9"/>
    <p:sldId id="266" r:id="rId10"/>
    <p:sldId id="269" r:id="rId11"/>
    <p:sldId id="27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55B6B"/>
    <a:srgbClr val="A31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/>
    <p:restoredTop sz="94686"/>
  </p:normalViewPr>
  <p:slideViewPr>
    <p:cSldViewPr snapToGrid="0">
      <p:cViewPr>
        <p:scale>
          <a:sx n="97" d="100"/>
          <a:sy n="97" d="100"/>
        </p:scale>
        <p:origin x="304" y="15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8157e3fe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8157e3fe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157e3fe7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8157e3fe7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8157e3fe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8157e3fe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157e3fe7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157e3fe7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157e3fe7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8157e3fe7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157e3fe7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157e3fe7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6219" y="5733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A31F34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15370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00050" lvl="0" indent="-2857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IN" dirty="0"/>
              <a:t> </a:t>
            </a:r>
            <a:endParaRPr dirty="0"/>
          </a:p>
        </p:txBody>
      </p:sp>
      <p:pic>
        <p:nvPicPr>
          <p:cNvPr id="2" name="image1.jpg">
            <a:extLst>
              <a:ext uri="{FF2B5EF4-FFF2-40B4-BE49-F238E27FC236}">
                <a16:creationId xmlns:a16="http://schemas.microsoft.com/office/drawing/2014/main" id="{B1BB8514-55BF-9DE0-8182-221A0A3E22AE}"/>
              </a:ext>
            </a:extLst>
          </p:cNvPr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90566" y="-12390"/>
            <a:ext cx="8762868" cy="588146"/>
          </a:xfrm>
          <a:prstGeom prst="rect">
            <a:avLst/>
          </a:prstGeom>
          <a:ln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FF32F5-F18D-E641-592B-726326B77D67}"/>
              </a:ext>
            </a:extLst>
          </p:cNvPr>
          <p:cNvCxnSpPr/>
          <p:nvPr userDrawn="1"/>
        </p:nvCxnSpPr>
        <p:spPr>
          <a:xfrm>
            <a:off x="852755" y="48600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EFBB96-05E5-5289-6797-488E5828E875}"/>
              </a:ext>
            </a:extLst>
          </p:cNvPr>
          <p:cNvCxnSpPr>
            <a:cxnSpLocks/>
          </p:cNvCxnSpPr>
          <p:nvPr userDrawn="1"/>
        </p:nvCxnSpPr>
        <p:spPr>
          <a:xfrm>
            <a:off x="0" y="4860017"/>
            <a:ext cx="6893960" cy="0"/>
          </a:xfrm>
          <a:prstGeom prst="line">
            <a:avLst/>
          </a:prstGeom>
          <a:ln w="19050">
            <a:solidFill>
              <a:srgbClr val="355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1D7CC3-FFE6-F404-A045-A9AB43E5192A}"/>
              </a:ext>
            </a:extLst>
          </p:cNvPr>
          <p:cNvSpPr txBox="1"/>
          <p:nvPr userDrawn="1"/>
        </p:nvSpPr>
        <p:spPr>
          <a:xfrm>
            <a:off x="7289250" y="4729212"/>
            <a:ext cx="1543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100" dirty="0">
                <a:latin typeface="+mj-lt"/>
              </a:rPr>
              <a:t>Page </a:t>
            </a:r>
            <a:fld id="{0E1ADA1B-B325-4A00-850B-3F6E8FF0F0FE}" type="slidenum">
              <a:rPr lang="en-IN" sz="1100" smtClean="0">
                <a:latin typeface="+mj-lt"/>
              </a:rPr>
              <a:pPr algn="r"/>
              <a:t>‹#›</a:t>
            </a:fld>
            <a:r>
              <a:rPr lang="en-IN" sz="1100" dirty="0">
                <a:latin typeface="+mj-lt"/>
              </a:rPr>
              <a:t> of 16 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8;p5">
            <a:extLst>
              <a:ext uri="{FF2B5EF4-FFF2-40B4-BE49-F238E27FC236}">
                <a16:creationId xmlns:a16="http://schemas.microsoft.com/office/drawing/2014/main" id="{C6EF7A6A-48E8-B8F5-8FF1-83678EF54D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6068" y="2662067"/>
            <a:ext cx="19050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9160CF-EB0E-78CC-89BE-CE496BE2483B}"/>
              </a:ext>
            </a:extLst>
          </p:cNvPr>
          <p:cNvSpPr txBox="1"/>
          <p:nvPr/>
        </p:nvSpPr>
        <p:spPr>
          <a:xfrm>
            <a:off x="1476375" y="3950162"/>
            <a:ext cx="6191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Mythological Survival RPG by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Kayla Goodison</a:t>
            </a:r>
            <a:endParaRPr lang="en-US" sz="1800" b="0" i="0" u="none" strike="noStrike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4" name="Picture 3" descr="A book cover with trees and snow&#10;&#10;Description automatically generated">
            <a:extLst>
              <a:ext uri="{FF2B5EF4-FFF2-40B4-BE49-F238E27FC236}">
                <a16:creationId xmlns:a16="http://schemas.microsoft.com/office/drawing/2014/main" id="{D6C0ABE4-08DF-A2AF-2134-4A1C362A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2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574FA1-EBA0-07CB-8DE4-D4E083BA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E4E4D8F-BE96-8011-9922-C8CDC88A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d with a tree and snow&#10;&#10;Description automatically generated">
            <a:extLst>
              <a:ext uri="{FF2B5EF4-FFF2-40B4-BE49-F238E27FC236}">
                <a16:creationId xmlns:a16="http://schemas.microsoft.com/office/drawing/2014/main" id="{67F00DDA-2FFA-CAB7-E83F-90D289EBD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1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CC1EC0-2D7D-8613-EAC0-32F4C18C16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503FE8-9ABA-ECF1-DEAA-A9252996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3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CC1EC0-2D7D-8613-EAC0-32F4C18C16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5636716E-84B5-9A6D-EEFF-E65C4A3A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30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moose&#10;&#10;Description automatically generated">
            <a:extLst>
              <a:ext uri="{FF2B5EF4-FFF2-40B4-BE49-F238E27FC236}">
                <a16:creationId xmlns:a16="http://schemas.microsoft.com/office/drawing/2014/main" id="{FCA52002-7E16-D2E0-974F-D7C9FDF4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screen capture&#10;&#10;Description automatically generated">
            <a:extLst>
              <a:ext uri="{FF2B5EF4-FFF2-40B4-BE49-F238E27FC236}">
                <a16:creationId xmlns:a16="http://schemas.microsoft.com/office/drawing/2014/main" id="{AC9A84CF-5BD3-A96E-80BE-88F675B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8C2B5B-DBA6-A5D5-74F3-3FFA4057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2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7A7378-59FC-EDC8-8354-03CE50E3C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hedule with text and mountains in the background&#10;&#10;Description automatically generated">
            <a:extLst>
              <a:ext uri="{FF2B5EF4-FFF2-40B4-BE49-F238E27FC236}">
                <a16:creationId xmlns:a16="http://schemas.microsoft.com/office/drawing/2014/main" id="{050DF1B7-8F2C-9BE1-5675-5D929110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9396793B-E9F7-EA2A-92F5-5367A5074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9</Words>
  <Application>Microsoft Macintosh PowerPoint</Application>
  <PresentationFormat>On-screen Show (16:9)</PresentationFormat>
  <Paragraphs>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Title (screenshot)</dc:title>
  <dc:creator>jenifer.valliara@emeritus.org</dc:creator>
  <cp:lastModifiedBy>Kayla Goodison</cp:lastModifiedBy>
  <cp:revision>9</cp:revision>
  <dcterms:modified xsi:type="dcterms:W3CDTF">2023-09-14T04:40:57Z</dcterms:modified>
</cp:coreProperties>
</file>